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4F"/>
    <a:srgbClr val="325EA4"/>
    <a:srgbClr val="545D64"/>
    <a:srgbClr val="1D314E"/>
    <a:srgbClr val="CD623A"/>
    <a:srgbClr val="D8774A"/>
    <a:srgbClr val="CE623A"/>
    <a:srgbClr val="D47856"/>
    <a:srgbClr val="485254"/>
    <a:srgbClr val="325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/>
    <p:restoredTop sz="92998" autoAdjust="0"/>
  </p:normalViewPr>
  <p:slideViewPr>
    <p:cSldViewPr snapToGrid="0" snapToObjects="1">
      <p:cViewPr varScale="1">
        <p:scale>
          <a:sx n="43" d="100"/>
          <a:sy n="43" d="100"/>
        </p:scale>
        <p:origin x="2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8CC0B-6D68-8545-AE01-8F31FBFB2A52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E4713-86AC-944D-B9D3-15FB61216E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2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4713-86AC-944D-B9D3-15FB61216E0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83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B0CC-E409-934C-846B-8E99A8FE014E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F0E-1734-EB40-B54D-2CA94AF1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95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B0CC-E409-934C-846B-8E99A8FE014E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F0E-1734-EB40-B54D-2CA94AF1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13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B0CC-E409-934C-846B-8E99A8FE014E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F0E-1734-EB40-B54D-2CA94AF1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17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B0CC-E409-934C-846B-8E99A8FE014E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F0E-1734-EB40-B54D-2CA94AF1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99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B0CC-E409-934C-846B-8E99A8FE014E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F0E-1734-EB40-B54D-2CA94AF1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8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B0CC-E409-934C-846B-8E99A8FE014E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F0E-1734-EB40-B54D-2CA94AF1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12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B0CC-E409-934C-846B-8E99A8FE014E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F0E-1734-EB40-B54D-2CA94AF1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8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B0CC-E409-934C-846B-8E99A8FE014E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F0E-1734-EB40-B54D-2CA94AF1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4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B0CC-E409-934C-846B-8E99A8FE014E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F0E-1734-EB40-B54D-2CA94AF1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85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B0CC-E409-934C-846B-8E99A8FE014E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F0E-1734-EB40-B54D-2CA94AF1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35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B0CC-E409-934C-846B-8E99A8FE014E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DF0E-1734-EB40-B54D-2CA94AF1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60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B0CC-E409-934C-846B-8E99A8FE014E}" type="datetimeFigureOut">
              <a:rPr lang="it-IT" smtClean="0"/>
              <a:t>19/10/2019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DF0E-1734-EB40-B54D-2CA94AF1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05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463"/>
            <a:ext cx="6858000" cy="8758989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10" name="CasellaDiTesto 9"/>
          <p:cNvSpPr txBox="1">
            <a:spLocks noChangeAspect="1"/>
          </p:cNvSpPr>
          <p:nvPr/>
        </p:nvSpPr>
        <p:spPr>
          <a:xfrm>
            <a:off x="405678" y="1290892"/>
            <a:ext cx="6046644" cy="764480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it-IT" sz="1400" b="1" dirty="0">
              <a:ln/>
              <a:solidFill>
                <a:schemeClr val="accent3"/>
              </a:solidFill>
              <a:latin typeface="Rubik"/>
            </a:endParaRPr>
          </a:p>
          <a:p>
            <a:pPr algn="ctr">
              <a:lnSpc>
                <a:spcPct val="150000"/>
              </a:lnSpc>
            </a:pPr>
            <a:endParaRPr lang="it-IT" sz="1400" b="1" dirty="0">
              <a:ln/>
              <a:solidFill>
                <a:schemeClr val="accent3"/>
              </a:solidFill>
              <a:latin typeface="Rubik"/>
            </a:endParaRPr>
          </a:p>
          <a:p>
            <a:pPr algn="ctr">
              <a:lnSpc>
                <a:spcPct val="150000"/>
              </a:lnSpc>
            </a:pPr>
            <a:r>
              <a:rPr lang="it-IT" sz="19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Giovedì 28 novembre 2019</a:t>
            </a:r>
          </a:p>
          <a:p>
            <a:pPr algn="ctr">
              <a:lnSpc>
                <a:spcPct val="150000"/>
              </a:lnSpc>
            </a:pPr>
            <a:r>
              <a:rPr lang="it-IT" sz="17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it-IT" sz="2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Il Prof. Corrado Bologna </a:t>
            </a:r>
          </a:p>
          <a:p>
            <a:pPr algn="ctr">
              <a:lnSpc>
                <a:spcPct val="150000"/>
              </a:lnSpc>
            </a:pPr>
            <a:r>
              <a:rPr lang="it-IT" sz="19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(Scuola Normale Superiore di Pisa) </a:t>
            </a:r>
          </a:p>
          <a:p>
            <a:pPr algn="ctr">
              <a:lnSpc>
                <a:spcPct val="150000"/>
              </a:lnSpc>
            </a:pPr>
            <a:r>
              <a:rPr lang="it-IT" sz="19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terrà le due seguenti conferenze:</a:t>
            </a:r>
          </a:p>
          <a:p>
            <a:pPr algn="ctr">
              <a:lnSpc>
                <a:spcPct val="150000"/>
              </a:lnSpc>
            </a:pPr>
            <a:r>
              <a:rPr lang="it-IT" sz="19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it-IT" sz="19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h. 11-13</a:t>
            </a:r>
          </a:p>
          <a:p>
            <a:pPr algn="ctr">
              <a:lnSpc>
                <a:spcPct val="150000"/>
              </a:lnSpc>
            </a:pPr>
            <a:r>
              <a:rPr lang="it-IT" sz="2400" b="1" i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Minuzie montaliane</a:t>
            </a:r>
            <a:endParaRPr lang="it-IT" sz="24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Rubik"/>
            </a:endParaRPr>
          </a:p>
          <a:p>
            <a:pPr algn="ctr">
              <a:lnSpc>
                <a:spcPct val="150000"/>
              </a:lnSpc>
            </a:pPr>
            <a:r>
              <a:rPr lang="it-IT" sz="19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  </a:t>
            </a:r>
          </a:p>
          <a:p>
            <a:pPr algn="ctr">
              <a:lnSpc>
                <a:spcPct val="150000"/>
              </a:lnSpc>
            </a:pPr>
            <a:r>
              <a:rPr lang="it-IT" sz="19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h. 16-18</a:t>
            </a:r>
          </a:p>
          <a:p>
            <a:pPr algn="ctr">
              <a:lnSpc>
                <a:spcPct val="150000"/>
              </a:lnSpc>
            </a:pPr>
            <a:r>
              <a:rPr lang="it-IT" sz="2400" b="1" i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Come e perché studiare ancora </a:t>
            </a:r>
            <a:endParaRPr lang="it-IT" sz="24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Rubik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I Promessi Sposi</a:t>
            </a:r>
            <a:r>
              <a:rPr lang="it-IT" sz="2400" b="1" i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 a scuola?</a:t>
            </a:r>
            <a:endParaRPr lang="it-IT" sz="24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Rubik"/>
            </a:endParaRPr>
          </a:p>
          <a:p>
            <a:pPr>
              <a:lnSpc>
                <a:spcPct val="150000"/>
              </a:lnSpc>
            </a:pPr>
            <a:r>
              <a:rPr lang="it-IT" sz="19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it-IT" sz="17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it-IT" sz="17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Aula 3, Sede di via </a:t>
            </a:r>
            <a:r>
              <a:rPr lang="it-IT" sz="17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Salvecchio</a:t>
            </a:r>
            <a:r>
              <a:rPr lang="it-IT" sz="17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, 19.</a:t>
            </a:r>
          </a:p>
          <a:p>
            <a:pPr algn="just">
              <a:lnSpc>
                <a:spcPct val="150000"/>
              </a:lnSpc>
            </a:pPr>
            <a:r>
              <a:rPr lang="it-IT" sz="17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Rubik"/>
              </a:rPr>
              <a:t>Coordinerà gli incontri la Prof.ssa Federica Venier.</a:t>
            </a:r>
          </a:p>
          <a:p>
            <a:r>
              <a:rPr lang="it-IT" sz="1700" b="1" dirty="0">
                <a:ln/>
                <a:solidFill>
                  <a:schemeClr val="accent3"/>
                </a:solidFill>
                <a:latin typeface="Rubik"/>
              </a:rPr>
              <a:t> </a:t>
            </a:r>
          </a:p>
        </p:txBody>
      </p:sp>
      <p:sp>
        <p:nvSpPr>
          <p:cNvPr id="15" name="CasellaDiTesto 14"/>
          <p:cNvSpPr txBox="1">
            <a:spLocks noChangeAspect="1"/>
          </p:cNvSpPr>
          <p:nvPr/>
        </p:nvSpPr>
        <p:spPr>
          <a:xfrm>
            <a:off x="405678" y="8811611"/>
            <a:ext cx="6551853" cy="38807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Rubik" charset="0"/>
                <a:ea typeface="Rubik" charset="0"/>
                <a:cs typeface="Rubik" charset="0"/>
              </a:rPr>
              <a:t>www.unibg.it - per info scrivere a matteo.grassano@unibg.it</a:t>
            </a:r>
          </a:p>
        </p:txBody>
      </p:sp>
    </p:spTree>
    <p:extLst>
      <p:ext uri="{BB962C8B-B14F-4D97-AF65-F5344CB8AC3E}">
        <p14:creationId xmlns:p14="http://schemas.microsoft.com/office/powerpoint/2010/main" val="924072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2" id="{63DEAC0B-8817-D249-9450-49911D4372AE}" vid="{493F3E4B-1C17-9D49-8223-D146AD25CA9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modello-locandina</Template>
  <TotalTime>728</TotalTime>
  <Words>22</Words>
  <Application>Microsoft Office PowerPoint</Application>
  <PresentationFormat>A4 (21x29,7 cm)</PresentationFormat>
  <Paragraphs>21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Rubik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Marcello Puca</dc:creator>
  <cp:keywords/>
  <dc:description/>
  <cp:lastModifiedBy>Federica</cp:lastModifiedBy>
  <cp:revision>36</cp:revision>
  <cp:lastPrinted>2018-12-01T13:18:32Z</cp:lastPrinted>
  <dcterms:created xsi:type="dcterms:W3CDTF">2018-11-16T07:49:31Z</dcterms:created>
  <dcterms:modified xsi:type="dcterms:W3CDTF">2019-10-19T03:47:41Z</dcterms:modified>
  <cp:category/>
</cp:coreProperties>
</file>