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4F"/>
    <a:srgbClr val="325EA4"/>
    <a:srgbClr val="545D64"/>
    <a:srgbClr val="1D314E"/>
    <a:srgbClr val="CD623A"/>
    <a:srgbClr val="D8774A"/>
    <a:srgbClr val="CE623A"/>
    <a:srgbClr val="D47856"/>
    <a:srgbClr val="485254"/>
    <a:srgbClr val="32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40" autoAdjust="0"/>
    <p:restoredTop sz="93632"/>
  </p:normalViewPr>
  <p:slideViewPr>
    <p:cSldViewPr snapToGrid="0" snapToObjects="1">
      <p:cViewPr varScale="1">
        <p:scale>
          <a:sx n="75" d="100"/>
          <a:sy n="75" d="100"/>
        </p:scale>
        <p:origin x="13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CC0B-6D68-8545-AE01-8F31FBFB2A52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E4713-86AC-944D-B9D3-15FB61216E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E4713-86AC-944D-B9D3-15FB61216E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83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9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13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17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9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1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4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8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5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B0CC-E409-934C-846B-8E99A8FE014E}" type="datetimeFigureOut">
              <a:rPr lang="it-IT" smtClean="0"/>
              <a:t>15/11/2021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84" y="6580304"/>
            <a:ext cx="6866884" cy="2032279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23015" y="1212112"/>
            <a:ext cx="5465134" cy="7825562"/>
          </a:xfrm>
        </p:spPr>
        <p:txBody>
          <a:bodyPr>
            <a:normAutofit fontScale="90000"/>
          </a:bodyPr>
          <a:lstStyle/>
          <a:p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x-none" sz="2200" b="1" dirty="0">
                <a:solidFill>
                  <a:schemeClr val="accent1">
                    <a:lumMod val="50000"/>
                  </a:schemeClr>
                </a:solidFill>
              </a:rPr>
              <a:t>Heritage and ICT</a:t>
            </a:r>
            <a:b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(Prof.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Rossana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Bonadei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Planning and Management of Tourism Systems,</a:t>
            </a:r>
            <a:br>
              <a:rPr lang="en-US" sz="2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Dipartimento di Lingue, Letterature e Culture Straniere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SEMINAR 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Sanja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Iguman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Institute for Philosophy and Social  Sciences- University of Belgrade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  <a:t>Wednesday  24.11.2021, 2 p.m. – 5 </a:t>
            </a:r>
            <a:r>
              <a:rPr lang="en-US" sz="2800" u="sng" dirty="0" err="1">
                <a:solidFill>
                  <a:schemeClr val="accent1">
                    <a:lumMod val="50000"/>
                  </a:schemeClr>
                </a:solidFill>
              </a:rPr>
              <a:t>p.m</a:t>
            </a: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b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UNESCO COMPANY TOWNS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Fieldwork: World heritage site</a:t>
            </a:r>
            <a:r>
              <a:rPr lang="x-non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Crespi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d’Adda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  <a:t>Thursday  25.11.2021, 10 a.m. – 1 </a:t>
            </a:r>
            <a:r>
              <a:rPr lang="en-US" sz="2800" u="sng" dirty="0" err="1">
                <a:solidFill>
                  <a:schemeClr val="accent1">
                    <a:lumMod val="50000"/>
                  </a:schemeClr>
                </a:solidFill>
              </a:rPr>
              <a:t>p.m</a:t>
            </a: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br>
              <a:rPr lang="en-US" sz="2800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  <a:t>URBAN HISTORIC LANDSCAPES</a:t>
            </a:r>
            <a:b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  <a:t>Itinerant lecture- </a:t>
            </a:r>
            <a:r>
              <a:rPr lang="en-US" sz="2400" dirty="0"/>
              <a:t>Reading transnational signs in Bergamo- The Venetian fortifications </a:t>
            </a:r>
            <a:r>
              <a:rPr lang="en-GB" sz="2400" dirty="0"/>
              <a:t>  </a:t>
            </a:r>
            <a:br>
              <a:rPr lang="it-IT" sz="2400" dirty="0"/>
            </a:br>
            <a:r>
              <a:rPr lang="en-GB" sz="2400" dirty="0"/>
              <a:t> </a:t>
            </a:r>
            <a:br>
              <a:rPr lang="it-IT" sz="2400" dirty="0"/>
            </a:br>
            <a:r>
              <a:rPr lang="en-GB" sz="2400" dirty="0"/>
              <a:t> </a:t>
            </a: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x-none" sz="2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GB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 flipH="1">
            <a:off x="510361" y="1020728"/>
            <a:ext cx="6188150" cy="7804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400" u="sng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72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2" id="{63DEAC0B-8817-D249-9450-49911D4372AE}" vid="{493F3E4B-1C17-9D49-8223-D146AD25CA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modello-locandina</Template>
  <TotalTime>1025</TotalTime>
  <Words>131</Words>
  <Application>Microsoft Office PowerPoint</Application>
  <PresentationFormat>A4 (21x29,7 cm)</PresentationFormat>
  <Paragraphs>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        Heritage and ICT (Prof. Rossana Bonadei) Planning and Management of Tourism Systems, Dipartimento di Lingue, Letterature e Culture Straniere  SEMINAR  Dr. Sanja Iguman. Institute for Philosophy and Social  Sciences- University of Belgrade  Wednesday  24.11.2021, 2 p.m. – 5 p.m:  UNESCO COMPANY TOWNS  Fieldwork: World heritage site - Crespi d’Adda  Thursday  25.11.2021, 10 a.m. – 1 p.m:  URBAN HISTORIC LANDSCAPES Itinerant lecture- Reading transnational signs in Bergamo- The Venetian fortifications             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Marcello Puca</dc:creator>
  <cp:keywords/>
  <dc:description/>
  <cp:lastModifiedBy>Maria Cristina PREVITALI</cp:lastModifiedBy>
  <cp:revision>86</cp:revision>
  <cp:lastPrinted>2021-11-15T09:37:13Z</cp:lastPrinted>
  <dcterms:created xsi:type="dcterms:W3CDTF">2018-11-16T07:49:31Z</dcterms:created>
  <dcterms:modified xsi:type="dcterms:W3CDTF">2021-11-15T09:48:49Z</dcterms:modified>
  <cp:category/>
</cp:coreProperties>
</file>